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154. JESUH KA LUNGSIM IN KA DEIH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2891822"/>
            <a:ext cx="12191999" cy="2923395"/>
          </a:xfrm>
        </p:spPr>
        <p:txBody>
          <a:bodyPr>
            <a:normAutofit/>
          </a:bodyPr>
          <a:lstStyle/>
          <a:p>
            <a:r>
              <a:rPr lang="en-US" sz="4000" dirty="0"/>
              <a:t>Jesus, Beloved of My Heart </a:t>
            </a:r>
          </a:p>
          <a:p>
            <a:r>
              <a:rPr lang="en-US" sz="4000" dirty="0"/>
              <a:t>Rom. 9:25, 26</a:t>
            </a:r>
          </a:p>
          <a:p>
            <a:r>
              <a:rPr lang="en-US" sz="4000" dirty="0"/>
              <a:t>George D. Mackay</a:t>
            </a:r>
          </a:p>
          <a:p>
            <a:r>
              <a:rPr lang="en-US" sz="4000" dirty="0" err="1"/>
              <a:t>Doh</a:t>
            </a:r>
            <a:r>
              <a:rPr lang="en-US" sz="4000" dirty="0"/>
              <a:t> is C</a:t>
            </a:r>
          </a:p>
          <a:p>
            <a:endParaRPr lang="en-US" sz="5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heh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heh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it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</a:t>
            </a:r>
          </a:p>
          <a:p>
            <a:pPr marL="0" indent="0">
              <a:buNone/>
            </a:pPr>
            <a:endParaRPr lang="en-US" sz="19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phabel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ding hi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nuampen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Hong it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lam et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sung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kidim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kha in lam dang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ta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loin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Na om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92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154. JESUH KA LUNGSIM IN KA DEIH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2018-10-15T01:21:46Z</dcterms:modified>
</cp:coreProperties>
</file>